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50" r:id="rId3"/>
    <p:sldId id="455" r:id="rId4"/>
    <p:sldId id="453" r:id="rId5"/>
    <p:sldId id="457" r:id="rId6"/>
    <p:sldId id="456" r:id="rId7"/>
    <p:sldId id="458" r:id="rId8"/>
    <p:sldId id="459" r:id="rId9"/>
    <p:sldId id="266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426DD-DFF0-4CE3-B1DB-FA22DC14819D}" type="datetimeFigureOut">
              <a:rPr kumimoji="1" lang="ja-JP" altLang="en-US" smtClean="0"/>
              <a:t>2022/7/29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17080-ECDD-4669-80EB-C5EE2A90EE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2022/7/29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2022/7/29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2022/7/29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2022/7/29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2022/7/29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2022/7/29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2022/7/29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2022/7/29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2022/7/29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2022/7/29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2022/7/29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2022/7/29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b="1" dirty="0" smtClean="0">
                <a:solidFill>
                  <a:srgbClr val="0070C0"/>
                </a:solidFill>
              </a:rPr>
              <a:t>第</a:t>
            </a:r>
            <a:r>
              <a:rPr kumimoji="1" lang="ja-JP" altLang="en-US" dirty="0" smtClean="0">
                <a:solidFill>
                  <a:srgbClr val="0070C0"/>
                </a:solidFill>
              </a:rPr>
              <a:t>３７回市政報告会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94090" y="4291530"/>
            <a:ext cx="4606344" cy="1510873"/>
          </a:xfrm>
        </p:spPr>
        <p:txBody>
          <a:bodyPr/>
          <a:lstStyle/>
          <a:p>
            <a:r>
              <a:rPr lang="ja-JP" altLang="en-US" sz="3600" dirty="0" smtClean="0"/>
              <a:t>令和４年７</a:t>
            </a:r>
            <a:r>
              <a:rPr kumimoji="1" lang="ja-JP" altLang="en-US" sz="3600" dirty="0" smtClean="0"/>
              <a:t>月３０日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71220" y="460493"/>
            <a:ext cx="9607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令和４年度一般会計補正予算（専決）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68944" y="1867436"/>
            <a:ext cx="99296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・補正額：約３億８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０００万円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・一人親世帯の低所得の子育て世帯、児童一人当たり５万円支給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・コロナウイルスワクチン４回目接種に要する費用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・ふれあいバス東西線及びチョイソコ各務原の土日祝日運行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5780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63649" y="322722"/>
            <a:ext cx="7701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令和４年度一般会計補正予算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01519" y="1262130"/>
            <a:ext cx="110371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・補正額：１６億３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１００万円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・住民税非課税世帯、一世帯当たり１０万円支給</a:t>
            </a:r>
            <a:endParaRPr lang="en-US" altLang="ja-JP" sz="3600" dirty="0" smtClean="0"/>
          </a:p>
          <a:p>
            <a:r>
              <a:rPr lang="ja-JP" altLang="en-US" sz="3600" dirty="0" smtClean="0"/>
              <a:t>・一人親世帯以外の低所得の子育て世帯、児童一人当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たり５万円支給</a:t>
            </a:r>
            <a:endParaRPr lang="en-US" altLang="ja-JP" sz="3600" dirty="0" smtClean="0"/>
          </a:p>
          <a:p>
            <a:r>
              <a:rPr lang="ja-JP" altLang="en-US" sz="3600" dirty="0" smtClean="0"/>
              <a:t>・原油及び液化天然ガスの価格高騰による電気代高騰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への対応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・コミュニティ助成事業（祭りの櫓、</a:t>
            </a:r>
            <a:r>
              <a:rPr kumimoji="1" lang="ja-JP" altLang="en-US" sz="3600" dirty="0" smtClean="0"/>
              <a:t>和太鼓など）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・食材費並びに修学旅行バス代高騰への対応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・プレミアム率１００％商品券事業（１０月から開始）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51131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91685" y="437882"/>
            <a:ext cx="5628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各委員会における情報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8034" y="1970468"/>
            <a:ext cx="113334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・ふれあいタクシー運行エリアの追加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須衛、各務、八木山エリアに導入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事前登録</a:t>
            </a:r>
            <a:r>
              <a:rPr kumimoji="1" lang="ja-JP" altLang="en-US" sz="3600" dirty="0" err="1" smtClean="0"/>
              <a:t>ー</a:t>
            </a:r>
            <a:r>
              <a:rPr kumimoji="1" lang="ja-JP" altLang="en-US" sz="3600" dirty="0" smtClean="0"/>
              <a:t>電話、ネットによる予約</a:t>
            </a:r>
            <a:r>
              <a:rPr kumimoji="1" lang="ja-JP" altLang="en-US" sz="3600" dirty="0" err="1" smtClean="0"/>
              <a:t>ー</a:t>
            </a:r>
            <a:r>
              <a:rPr lang="ja-JP" altLang="en-US" sz="3600" dirty="0" smtClean="0"/>
              <a:t>停留所から停留所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１乗車</a:t>
            </a:r>
            <a:r>
              <a:rPr kumimoji="1" lang="en-US" altLang="ja-JP" sz="3600" dirty="0" smtClean="0"/>
              <a:t>/</a:t>
            </a:r>
            <a:r>
              <a:rPr kumimoji="1" lang="ja-JP" altLang="en-US" sz="3600" dirty="0" smtClean="0"/>
              <a:t>４００円、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kumimoji="1" lang="ja-JP" altLang="en-US" sz="3600" dirty="0" smtClean="0"/>
              <a:t>小学生、６５歳以上、</a:t>
            </a:r>
            <a:r>
              <a:rPr kumimoji="1" lang="ja-JP" altLang="en-US" sz="3600" dirty="0" err="1" smtClean="0"/>
              <a:t>障がい</a:t>
            </a:r>
            <a:r>
              <a:rPr kumimoji="1" lang="ja-JP" altLang="en-US" sz="3600" dirty="0" smtClean="0"/>
              <a:t>者手帳保持者は半額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004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14400" y="2099257"/>
            <a:ext cx="104705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・学校選択制「小規模特認校制度」の導入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児童生徒数の減少（地域により差）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lang="ja-JP" altLang="en-US" sz="3600" dirty="0"/>
              <a:t>緑</a:t>
            </a:r>
            <a:r>
              <a:rPr lang="ja-JP" altLang="en-US" sz="3600" dirty="0" smtClean="0"/>
              <a:t>苑小、稲羽東小に</a:t>
            </a:r>
            <a:r>
              <a:rPr kumimoji="1" lang="ja-JP" altLang="en-US" sz="3600" dirty="0" smtClean="0"/>
              <a:t>特色ある学校作り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　従来の通学区域は残したまま、通学区域に関係</a:t>
            </a:r>
            <a:endParaRPr lang="en-US" altLang="ja-JP" sz="3600" dirty="0" smtClean="0"/>
          </a:p>
          <a:p>
            <a:r>
              <a:rPr lang="ja-JP" altLang="en-US" sz="3600" dirty="0" smtClean="0"/>
              <a:t>　なく就学を認める</a:t>
            </a:r>
            <a:r>
              <a:rPr lang="ja-JP" altLang="en-US" sz="3600" dirty="0" smtClean="0"/>
              <a:t>制度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学校の活性化と入学者増の相乗効果が期待される</a:t>
            </a:r>
            <a:endParaRPr lang="en-US" altLang="ja-JP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59865" y="592429"/>
            <a:ext cx="5808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各委員会における情報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4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38648" y="399245"/>
            <a:ext cx="91697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各議員の一般質問並びに答弁（抜粋）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2579" y="1803043"/>
            <a:ext cx="107796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・川島大橋災害復旧事業の進捗状況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現川島大橋の撤去状況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歩行者用仮橋設置完了、８月に開通予定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新しい川島大橋の設計中</a:t>
            </a:r>
            <a:endParaRPr lang="en-US" altLang="ja-JP" sz="3600" dirty="0" smtClean="0"/>
          </a:p>
          <a:p>
            <a:r>
              <a:rPr lang="ja-JP" altLang="en-US" sz="3600" dirty="0" smtClean="0"/>
              <a:t>・通学路の安全対策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橋と堤防との取り付け部に転落防止柵や照明灯設置、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合同安全点検の実施</a:t>
            </a:r>
            <a:endParaRPr lang="en-US" altLang="ja-JP" sz="3600" dirty="0" smtClean="0"/>
          </a:p>
          <a:p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61179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0163" y="631065"/>
            <a:ext cx="7508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各議員の一般質問並びに答弁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0007" y="1983346"/>
            <a:ext cx="107924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・公共施設の</a:t>
            </a:r>
            <a:r>
              <a:rPr kumimoji="1" lang="en-US" altLang="ja-JP" sz="3600" dirty="0" smtClean="0"/>
              <a:t>Wi-Fi</a:t>
            </a:r>
            <a:r>
              <a:rPr kumimoji="1" lang="ja-JP" altLang="en-US" sz="3600" dirty="0" smtClean="0"/>
              <a:t>環境整備の現状は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４カ所のライフデザインセンター、総合体育館、空宙博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において、スマホ講座や施設見学の補助として設置を</a:t>
            </a:r>
            <a:endParaRPr lang="en-US" altLang="ja-JP" sz="3600" dirty="0" smtClean="0"/>
          </a:p>
          <a:p>
            <a:r>
              <a:rPr lang="ja-JP" altLang="en-US" sz="3600" dirty="0" smtClean="0"/>
              <a:t>　計画中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・今後の</a:t>
            </a:r>
            <a:r>
              <a:rPr kumimoji="1" lang="en-US" altLang="ja-JP" sz="3600" dirty="0" smtClean="0"/>
              <a:t>Wi-Fi</a:t>
            </a:r>
            <a:r>
              <a:rPr kumimoji="1" lang="ja-JP" altLang="en-US" sz="3600" dirty="0" smtClean="0"/>
              <a:t>環境整備の進め方は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一部施設に試験的に導入し、利用者の意見を聞きな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が</a:t>
            </a:r>
            <a:r>
              <a:rPr lang="ja-JP" altLang="en-US" sz="3600" dirty="0" err="1" smtClean="0"/>
              <a:t>ら</a:t>
            </a:r>
            <a:r>
              <a:rPr lang="ja-JP" altLang="en-US" sz="3600" dirty="0" smtClean="0"/>
              <a:t>効果的な利用方法を検討していく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3868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50771" y="682580"/>
            <a:ext cx="7791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各議員の一般質問並びに答弁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30310" y="2150772"/>
            <a:ext cx="104447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</a:t>
            </a:r>
            <a:r>
              <a:rPr kumimoji="1" lang="ja-JP" altLang="en-US" sz="3600" dirty="0" err="1" smtClean="0"/>
              <a:t>障がい</a:t>
            </a:r>
            <a:r>
              <a:rPr kumimoji="1" lang="ja-JP" altLang="en-US" sz="3600" dirty="0" smtClean="0"/>
              <a:t>者向けアプリ「ミライロ</a:t>
            </a:r>
            <a:r>
              <a:rPr kumimoji="1" lang="en-US" altLang="ja-JP" sz="3600" dirty="0" smtClean="0"/>
              <a:t>ID</a:t>
            </a:r>
            <a:r>
              <a:rPr kumimoji="1" lang="ja-JP" altLang="en-US" sz="3600" dirty="0" smtClean="0"/>
              <a:t>」を導入する考えは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紙の手帳を持ち歩かなくてもよい、手帳を見せる心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理的負担の軽減、利用する福祉機器の登録や身体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特性の応じた情報の取得ができるメリットがある。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市の公共施設の</a:t>
            </a:r>
            <a:r>
              <a:rPr kumimoji="1" lang="ja-JP" altLang="en-US" sz="3600" dirty="0" err="1" smtClean="0"/>
              <a:t>障がい</a:t>
            </a:r>
            <a:r>
              <a:rPr kumimoji="1" lang="ja-JP" altLang="en-US" sz="3600" dirty="0" smtClean="0"/>
              <a:t>者割引利用時に使用できる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kumimoji="1" lang="ja-JP" altLang="en-US" sz="3600" dirty="0" smtClean="0"/>
              <a:t>よう勧めていく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6023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19580" y="159063"/>
            <a:ext cx="2808497" cy="897005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９</a:t>
            </a:r>
            <a:r>
              <a:rPr lang="ja-JP" altLang="en-US" dirty="0" smtClean="0">
                <a:solidFill>
                  <a:srgbClr val="FF0000"/>
                </a:solidFill>
              </a:rPr>
              <a:t>月定例会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0070C0"/>
                </a:solidFill>
              </a:rPr>
              <a:t>開会</a:t>
            </a:r>
            <a:endParaRPr kumimoji="1" lang="en-US" altLang="ja-JP" sz="4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９月</a:t>
            </a:r>
            <a:r>
              <a:rPr lang="ja-JP" altLang="en-US" sz="3900" dirty="0"/>
              <a:t>１</a:t>
            </a:r>
            <a:r>
              <a:rPr lang="ja-JP" altLang="en-US" sz="3900" dirty="0" smtClean="0"/>
              <a:t>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0070C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９月１４日（水）、１５日（木）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0070C0"/>
                </a:solidFill>
              </a:rPr>
              <a:t>・常任委員会</a:t>
            </a:r>
            <a:endParaRPr lang="en-US" altLang="ja-JP" sz="4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民生：９月２１日（水）、経済教育：２２日（木）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建設水道：２６日（月）、総務：２７日（火）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0070C0"/>
                </a:solidFill>
              </a:rPr>
              <a:t>・閉会</a:t>
            </a:r>
            <a:endParaRPr kumimoji="1" lang="en-US" altLang="ja-JP" sz="4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６月３０日（金）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25623</TotalTime>
  <Words>182</Words>
  <Application>Microsoft Office PowerPoint</Application>
  <PresentationFormat>ワイド画面</PresentationFormat>
  <Paragraphs>65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Office テーマ</vt:lpstr>
      <vt:lpstr>第３７回市政報告会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９月定例会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1585</cp:revision>
  <dcterms:created xsi:type="dcterms:W3CDTF">2013-10-16T10:26:16Z</dcterms:created>
  <dcterms:modified xsi:type="dcterms:W3CDTF">2022-07-29T12:19:41Z</dcterms:modified>
</cp:coreProperties>
</file>