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50" r:id="rId3"/>
    <p:sldId id="455" r:id="rId4"/>
    <p:sldId id="453" r:id="rId5"/>
    <p:sldId id="458" r:id="rId6"/>
    <p:sldId id="266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2022/4/21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第</a:t>
            </a:r>
            <a:r>
              <a:rPr kumimoji="1" lang="ja-JP" altLang="en-US" dirty="0" smtClean="0">
                <a:solidFill>
                  <a:srgbClr val="0070C0"/>
                </a:solidFill>
              </a:rPr>
              <a:t>３６回市政報告会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令和４年４</a:t>
            </a:r>
            <a:r>
              <a:rPr kumimoji="1" lang="ja-JP" altLang="en-US" sz="3600" dirty="0" smtClean="0"/>
              <a:t>月２</a:t>
            </a:r>
            <a:r>
              <a:rPr lang="ja-JP" altLang="en-US" sz="3600" dirty="0"/>
              <a:t>３</a:t>
            </a:r>
            <a:r>
              <a:rPr kumimoji="1" lang="ja-JP" altLang="en-US" sz="3600" dirty="0" smtClean="0"/>
              <a:t>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63649" y="460493"/>
            <a:ext cx="7585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令和３年度一般会計補正予算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0309" y="1983347"/>
            <a:ext cx="9852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・コロナウイルス過誤接種に伴う費用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・小学校のトイレ改修や調理室改修に必要な費用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・旧庁舎解体作業中に発見されたアスベストに対応するための費用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・市金庫の業務委託料に関する</a:t>
            </a:r>
            <a:r>
              <a:rPr lang="ja-JP" altLang="en-US" sz="3600" dirty="0"/>
              <a:t>費用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578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6838" y="284086"/>
            <a:ext cx="6387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令和４年度一般会計予算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3037" y="1674254"/>
            <a:ext cx="104576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・特別支援学校設計及び用地取得（令和７年開校）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・新総合体育館建設基本計画策定事業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・学校建て替え基本方針策定事業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・スマホを活用したウオーキングフレイル予防事業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・ヤングケアラー支援体制強化事業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・デザインマンホールの設置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・地域交流応援補助事業（宴会場での飲食費用補助）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・高齢者等ゴミ出し支援事業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113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1685" y="437882"/>
            <a:ext cx="5628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各委員会における情報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2580" y="2575775"/>
            <a:ext cx="10728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・東亜町会館の廃止（令和５年３月）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・不登校児対策事業「さくら　まえみや」の開所（１０月）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・学校給食費の公会計化（令和５年度から）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004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07594" y="489397"/>
            <a:ext cx="5087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議会における決議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0612" y="2228045"/>
            <a:ext cx="909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ロシアによるウクライナ侵略を非難する決議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0612" y="4069724"/>
            <a:ext cx="10238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新総合体育館建設基本計画策定における要望決議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8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9580" y="159063"/>
            <a:ext cx="2808497" cy="897005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６月定例会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0070C0"/>
                </a:solidFill>
              </a:rPr>
              <a:t>開会</a:t>
            </a:r>
            <a:endParaRPr kumimoji="1"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６月７日（火）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0070C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６月２０日（月）、２１日（火）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0070C0"/>
                </a:solidFill>
              </a:rPr>
              <a:t>・常任委員会</a:t>
            </a:r>
            <a:endParaRPr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3200">
                <a:solidFill>
                  <a:srgbClr val="FF0000"/>
                </a:solidFill>
              </a:rPr>
              <a:t>　</a:t>
            </a:r>
            <a:r>
              <a:rPr lang="ja-JP" altLang="en-US" sz="3900" smtClean="0"/>
              <a:t>民生：６月</a:t>
            </a:r>
            <a:r>
              <a:rPr lang="ja-JP" altLang="en-US" sz="3900" dirty="0" smtClean="0"/>
              <a:t>２４日（金）、経済教育：２４日（金）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建設水道：２７日（月）、総務：２７日（月）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0070C0"/>
                </a:solidFill>
              </a:rPr>
              <a:t>・閉会</a:t>
            </a:r>
            <a:endParaRPr kumimoji="1"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６月３０日（木）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25461</TotalTime>
  <Words>175</Words>
  <Application>Microsoft Office PowerPoint</Application>
  <PresentationFormat>ワイド画面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第３６回市政報告会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６月定例会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1567</cp:revision>
  <dcterms:created xsi:type="dcterms:W3CDTF">2013-10-16T10:26:16Z</dcterms:created>
  <dcterms:modified xsi:type="dcterms:W3CDTF">2022-04-21T04:08:45Z</dcterms:modified>
</cp:coreProperties>
</file>