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50" r:id="rId3"/>
    <p:sldId id="455" r:id="rId4"/>
    <p:sldId id="456" r:id="rId5"/>
    <p:sldId id="457" r:id="rId6"/>
    <p:sldId id="453" r:id="rId7"/>
    <p:sldId id="458" r:id="rId8"/>
    <p:sldId id="266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第３５回市政報告会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令和４年１</a:t>
            </a:r>
            <a:r>
              <a:rPr kumimoji="1" lang="ja-JP" altLang="en-US" sz="3600" dirty="0" smtClean="0"/>
              <a:t>月２９日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63649" y="164278"/>
            <a:ext cx="7585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令和３年度一般会計補正予算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3108" y="933719"/>
            <a:ext cx="443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総額：９５億５００万円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3108" y="1625887"/>
            <a:ext cx="11159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kumimoji="1" lang="ja-JP" altLang="en-US" sz="3600" dirty="0" err="1" smtClean="0"/>
              <a:t>障がい</a:t>
            </a:r>
            <a:r>
              <a:rPr lang="ja-JP" altLang="en-US" sz="3600" dirty="0" smtClean="0"/>
              <a:t>児の通所施設サービス利用の増加や新規事業者の増加に対応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・北清掃センターの管理費の増額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・「</a:t>
            </a:r>
            <a:r>
              <a:rPr kumimoji="1" lang="ja-JP" altLang="en-US" sz="3600" dirty="0" err="1" smtClean="0"/>
              <a:t>か</a:t>
            </a:r>
            <a:r>
              <a:rPr kumimoji="1" lang="ja-JP" altLang="en-US" sz="3600" dirty="0" smtClean="0"/>
              <a:t>かみがはらオープンクラス」のイオンモール各務原からの撤去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・１８歳までの子どもがいる世帯に対象児童一人１０万円支給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・住民非課税世帯に対し、１０万円支給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578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8664" y="334851"/>
            <a:ext cx="2884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一般質問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5306" y="1111327"/>
            <a:ext cx="7572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テーマ：本市におけるドローンの活用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455" y="4481848"/>
            <a:ext cx="1249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回答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455" y="1873258"/>
            <a:ext cx="8564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質問：今年度導入したドローンの人材育成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19706" y="2929841"/>
            <a:ext cx="97621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・６時間座学、１０時間飛行訓練、実技検定試験を受け、消防職員１９面を育成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・月２回の操作訓練、赤外線カメラを活用した飛行捜索訓練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・実際の現場火災に際し、上空からの情報収集、消防隊の戦闘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113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3334" y="3550825"/>
            <a:ext cx="121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回答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3334" y="1004552"/>
            <a:ext cx="998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質問：ドローンを活用した防災訓練を計画しては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74253" y="3273827"/>
            <a:ext cx="9247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・ドローンで撮影した映像が、現場指揮所や災害対策本部でリアルタイフで見れる訓練を計画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898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3639" y="824248"/>
            <a:ext cx="11140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質問：今後、どのような分野にドローンを活用していくのか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3639" y="3580327"/>
            <a:ext cx="114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回答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28801" y="2472331"/>
            <a:ext cx="9414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・技能さえあれば、いつでも活用できる環境に</a:t>
            </a:r>
            <a:r>
              <a:rPr lang="ja-JP" altLang="en-US" sz="3600" dirty="0"/>
              <a:t>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・職員向けの操作研修会を開催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・道路拡幅における施工前写真の撮影、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・公共施設の不具合箇所の確認などの新たな活用を開始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6612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1685" y="437882"/>
            <a:ext cx="5628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各委員会における情報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13645" y="2318197"/>
            <a:ext cx="93758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山梨県甲斐市との災害時等の相互支援に関する協定の締結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・応援の種類：物資や資器材の提供、被災者の一時受け入れ、職員の派遣など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・応援に要した費用は、応援を受ける市の負担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00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10615" y="3567448"/>
            <a:ext cx="9633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・複式簿記、発生主義会計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・現金取引だけでなく、資産や負債などを表示し、市の会計方式の財務書類を補完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・市が保有する全ての資産と債務を把握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・住民一人当たりの負担がわかる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0615" y="399246"/>
            <a:ext cx="92083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財務４表の公表（令和２年度決算）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・貸借対照表（バランスシート）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・行政コスト計算書（損益計算書）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・純資産</a:t>
            </a:r>
            <a:r>
              <a:rPr lang="ja-JP" altLang="en-US" sz="3600" smtClean="0">
                <a:solidFill>
                  <a:srgbClr val="0070C0"/>
                </a:solidFill>
              </a:rPr>
              <a:t>変動計算書（株主資本等変動計算書）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・資金収支計算書（キャッシュフロー計算書）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80" y="159063"/>
            <a:ext cx="2473648" cy="897005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３月</a:t>
            </a:r>
            <a:r>
              <a:rPr kumimoji="1" lang="ja-JP" altLang="en-US" dirty="0" smtClean="0">
                <a:solidFill>
                  <a:srgbClr val="0070C0"/>
                </a:solidFill>
              </a:rPr>
              <a:t>議会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/>
              <a:t>２</a:t>
            </a:r>
            <a:r>
              <a:rPr lang="ja-JP" altLang="en-US" sz="3900" dirty="0" smtClean="0"/>
              <a:t>月２</a:t>
            </a:r>
            <a:r>
              <a:rPr lang="ja-JP" altLang="en-US" sz="3900" dirty="0"/>
              <a:t>５</a:t>
            </a:r>
            <a:r>
              <a:rPr lang="ja-JP" altLang="en-US" sz="3900" dirty="0" smtClean="0"/>
              <a:t>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３月１０日（木）、１１日（金）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民生３月１６日（水）、経済教育：１７日（木）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建設水道：１８日（金）、総務：２２日（火）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３</a:t>
            </a:r>
            <a:r>
              <a:rPr lang="ja-JP" altLang="en-US" sz="3900" dirty="0" smtClean="0"/>
              <a:t>月２５日（金）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25287</TotalTime>
  <Words>395</Words>
  <Application>Microsoft Office PowerPoint</Application>
  <PresentationFormat>ワイド画面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第３５回市政報告会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３月議会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1551</cp:revision>
  <dcterms:created xsi:type="dcterms:W3CDTF">2013-10-16T10:26:16Z</dcterms:created>
  <dcterms:modified xsi:type="dcterms:W3CDTF">2022-01-07T04:24:47Z</dcterms:modified>
</cp:coreProperties>
</file>