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DE33-76EF-4332-BA76-19E75DE1A762}" type="datetimeFigureOut">
              <a:rPr kumimoji="1" lang="ja-JP" altLang="en-US" smtClean="0"/>
              <a:t>2013/7/28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B924-CC55-484A-83F6-5E26F4E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6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DE33-76EF-4332-BA76-19E75DE1A762}" type="datetimeFigureOut">
              <a:rPr kumimoji="1" lang="ja-JP" altLang="en-US" smtClean="0"/>
              <a:t>2013/7/28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B924-CC55-484A-83F6-5E26F4E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79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DE33-76EF-4332-BA76-19E75DE1A762}" type="datetimeFigureOut">
              <a:rPr kumimoji="1" lang="ja-JP" altLang="en-US" smtClean="0"/>
              <a:t>2013/7/28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B924-CC55-484A-83F6-5E26F4E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50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DE33-76EF-4332-BA76-19E75DE1A762}" type="datetimeFigureOut">
              <a:rPr kumimoji="1" lang="ja-JP" altLang="en-US" smtClean="0"/>
              <a:t>2013/7/28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B924-CC55-484A-83F6-5E26F4E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27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DE33-76EF-4332-BA76-19E75DE1A762}" type="datetimeFigureOut">
              <a:rPr kumimoji="1" lang="ja-JP" altLang="en-US" smtClean="0"/>
              <a:t>2013/7/28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B924-CC55-484A-83F6-5E26F4E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19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DE33-76EF-4332-BA76-19E75DE1A762}" type="datetimeFigureOut">
              <a:rPr kumimoji="1" lang="ja-JP" altLang="en-US" smtClean="0"/>
              <a:t>2013/7/28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B924-CC55-484A-83F6-5E26F4E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48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DE33-76EF-4332-BA76-19E75DE1A762}" type="datetimeFigureOut">
              <a:rPr kumimoji="1" lang="ja-JP" altLang="en-US" smtClean="0"/>
              <a:t>2013/7/28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B924-CC55-484A-83F6-5E26F4E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94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DE33-76EF-4332-BA76-19E75DE1A762}" type="datetimeFigureOut">
              <a:rPr kumimoji="1" lang="ja-JP" altLang="en-US" smtClean="0"/>
              <a:t>2013/7/28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B924-CC55-484A-83F6-5E26F4E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0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DE33-76EF-4332-BA76-19E75DE1A762}" type="datetimeFigureOut">
              <a:rPr kumimoji="1" lang="ja-JP" altLang="en-US" smtClean="0"/>
              <a:t>2013/7/28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B924-CC55-484A-83F6-5E26F4E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36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DE33-76EF-4332-BA76-19E75DE1A762}" type="datetimeFigureOut">
              <a:rPr kumimoji="1" lang="ja-JP" altLang="en-US" smtClean="0"/>
              <a:t>2013/7/28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B924-CC55-484A-83F6-5E26F4E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39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DE33-76EF-4332-BA76-19E75DE1A762}" type="datetimeFigureOut">
              <a:rPr kumimoji="1" lang="ja-JP" altLang="en-US" smtClean="0"/>
              <a:t>2013/7/28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B924-CC55-484A-83F6-5E26F4E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4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DDE33-76EF-4332-BA76-19E75DE1A762}" type="datetimeFigureOut">
              <a:rPr kumimoji="1" lang="ja-JP" altLang="en-US" smtClean="0"/>
              <a:t>2013/7/28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B924-CC55-484A-83F6-5E26F4E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4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solidFill>
                  <a:srgbClr val="0070C0"/>
                </a:solidFill>
              </a:rPr>
              <a:t>第２回市政報告会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平成</a:t>
            </a:r>
            <a:r>
              <a:rPr kumimoji="1" lang="en-US" altLang="ja-JP" dirty="0" smtClean="0">
                <a:solidFill>
                  <a:srgbClr val="00B050"/>
                </a:solidFill>
              </a:rPr>
              <a:t>25</a:t>
            </a:r>
            <a:r>
              <a:rPr kumimoji="1" lang="ja-JP" altLang="en-US" dirty="0" smtClean="0">
                <a:solidFill>
                  <a:srgbClr val="00B050"/>
                </a:solidFill>
              </a:rPr>
              <a:t>年</a:t>
            </a:r>
            <a:r>
              <a:rPr kumimoji="1" lang="en-US" altLang="ja-JP" dirty="0" smtClean="0">
                <a:solidFill>
                  <a:srgbClr val="00B050"/>
                </a:solidFill>
              </a:rPr>
              <a:t>7</a:t>
            </a:r>
            <a:r>
              <a:rPr kumimoji="1" lang="ja-JP" altLang="en-US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dirty="0" smtClean="0">
                <a:solidFill>
                  <a:srgbClr val="00B050"/>
                </a:solidFill>
              </a:rPr>
              <a:t>28</a:t>
            </a:r>
            <a:r>
              <a:rPr kumimoji="1" lang="ja-JP" altLang="en-US" dirty="0" smtClean="0">
                <a:solidFill>
                  <a:srgbClr val="00B050"/>
                </a:solidFill>
              </a:rPr>
              <a:t>日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r>
              <a:rPr kumimoji="1" lang="ja-JP" altLang="en-US" dirty="0" smtClean="0">
                <a:solidFill>
                  <a:srgbClr val="00B050"/>
                </a:solidFill>
              </a:rPr>
              <a:t>市議会議員　坂澤博光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7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864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solidFill>
                  <a:srgbClr val="00B050"/>
                </a:solidFill>
              </a:rPr>
              <a:t>はじめに</a:t>
            </a:r>
            <a:endParaRPr kumimoji="1" lang="ja-JP" altLang="en-US" sz="5400" dirty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1116032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１、議会の役割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74268" y="3541305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２、行政の役割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17366" y="1844824"/>
            <a:ext cx="76266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・市長、市役所の仕事の監視、チェック</a:t>
            </a:r>
            <a:endParaRPr kumimoji="1"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・行政上、新しい問題の審議・議決、処理</a:t>
            </a:r>
            <a:endParaRPr kumimoji="1"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・基本構想の審議・議決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17366" y="4126080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・決められたことを忠実に履行する</a:t>
            </a:r>
            <a:endParaRPr kumimoji="1"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・未決、新しい問題には消極的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87624" y="5301208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３、議員の役割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17366" y="5925773"/>
            <a:ext cx="6583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・地域と議会、行政との橋渡し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33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411151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rgbClr val="00B050"/>
                </a:solidFill>
              </a:rPr>
              <a:t>６月議会</a:t>
            </a:r>
            <a:endParaRPr kumimoji="1" lang="ja-JP" altLang="en-US" sz="5400" dirty="0">
              <a:solidFill>
                <a:srgbClr val="00B05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1340768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１、関係する条例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1640" y="1952296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ゴミステーションに出された家庭ゴミの所有権は市に属します（</a:t>
            </a:r>
            <a:r>
              <a:rPr lang="en-US" altLang="ja-JP" sz="3200" dirty="0" smtClean="0">
                <a:solidFill>
                  <a:srgbClr val="0070C0"/>
                </a:solidFill>
              </a:rPr>
              <a:t>10/1</a:t>
            </a:r>
            <a:r>
              <a:rPr lang="ja-JP" altLang="en-US" sz="3200" dirty="0" smtClean="0">
                <a:solidFill>
                  <a:srgbClr val="0070C0"/>
                </a:solidFill>
              </a:rPr>
              <a:t>から）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3276273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２、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25</a:t>
            </a:r>
            <a:r>
              <a:rPr kumimoji="1" lang="ja-JP" altLang="en-US" sz="3200" dirty="0" smtClean="0">
                <a:solidFill>
                  <a:srgbClr val="0070C0"/>
                </a:solidFill>
              </a:rPr>
              <a:t>年度補正予算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31640" y="3861048"/>
            <a:ext cx="64807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・風しん予防接種への補助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・夏の巡回ラジオ体操（８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/</a:t>
            </a:r>
            <a:r>
              <a:rPr kumimoji="1" lang="ja-JP" altLang="en-US" sz="3200" dirty="0" smtClean="0">
                <a:solidFill>
                  <a:srgbClr val="0070C0"/>
                </a:solidFill>
              </a:rPr>
              <a:t>９）</a:t>
            </a:r>
            <a:endParaRPr kumimoji="1"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・消防救急デジタル無線器の整備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・総合計画特別委員会の設置（８名）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70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63688" y="476672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00B050"/>
                </a:solidFill>
              </a:rPr>
              <a:t>要望書・口頭要望</a:t>
            </a:r>
            <a:endParaRPr kumimoji="1" lang="ja-JP" altLang="en-US" sz="5400" dirty="0">
              <a:solidFill>
                <a:srgbClr val="00B05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1844824"/>
            <a:ext cx="76328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・ユーエス通りの水たまりの補修</a:t>
            </a:r>
            <a:endParaRPr kumimoji="1"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・入会町３町内のカーブミラーの調整、追加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・歩道の通行帯の平滑化、視界を妨げる樹　　　木の一部伐採</a:t>
            </a:r>
            <a:endParaRPr kumimoji="1"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・あき家の草刈り（口頭）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・桜中東側のフェンスの補強（口頭）</a:t>
            </a:r>
            <a:endParaRPr kumimoji="1"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・雄飛公園外側にフェンスの設置（検討中）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・野良猫対策（検討中）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3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38324" y="620688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rgbClr val="00B050"/>
                </a:solidFill>
              </a:rPr>
              <a:t>意見交換</a:t>
            </a:r>
            <a:endParaRPr kumimoji="1" lang="ja-JP" altLang="en-US" sz="5400" dirty="0">
              <a:solidFill>
                <a:srgbClr val="00B05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75656" y="2204864"/>
            <a:ext cx="60486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70C0"/>
                </a:solidFill>
              </a:rPr>
              <a:t>・要望、苦情</a:t>
            </a:r>
            <a:endParaRPr kumimoji="1" lang="en-US" altLang="ja-JP" sz="4400" dirty="0" smtClean="0">
              <a:solidFill>
                <a:srgbClr val="0070C0"/>
              </a:solidFill>
            </a:endParaRPr>
          </a:p>
          <a:p>
            <a:r>
              <a:rPr lang="ja-JP" altLang="en-US" sz="4400" dirty="0" smtClean="0">
                <a:solidFill>
                  <a:srgbClr val="0070C0"/>
                </a:solidFill>
              </a:rPr>
              <a:t>・質問</a:t>
            </a:r>
            <a:endParaRPr lang="en-US" altLang="ja-JP" sz="4400" dirty="0" smtClean="0">
              <a:solidFill>
                <a:srgbClr val="0070C0"/>
              </a:solidFill>
            </a:endParaRPr>
          </a:p>
          <a:p>
            <a:r>
              <a:rPr kumimoji="1" lang="ja-JP" altLang="en-US" sz="4400" dirty="0" smtClean="0">
                <a:solidFill>
                  <a:srgbClr val="0070C0"/>
                </a:solidFill>
              </a:rPr>
              <a:t>・意見</a:t>
            </a:r>
            <a:endParaRPr kumimoji="1" lang="en-US" altLang="ja-JP" sz="4400" dirty="0" smtClean="0">
              <a:solidFill>
                <a:srgbClr val="0070C0"/>
              </a:solidFill>
            </a:endParaRPr>
          </a:p>
          <a:p>
            <a:endParaRPr kumimoji="1"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4800" dirty="0">
                <a:solidFill>
                  <a:srgbClr val="0070C0"/>
                </a:solidFill>
              </a:rPr>
              <a:t>なん</a:t>
            </a:r>
            <a:r>
              <a:rPr lang="ja-JP" altLang="en-US" sz="4800" dirty="0" smtClean="0">
                <a:solidFill>
                  <a:srgbClr val="0070C0"/>
                </a:solidFill>
              </a:rPr>
              <a:t>でもいいですよ！</a:t>
            </a:r>
            <a:endParaRPr kumimoji="1" lang="ja-JP" alt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19672" y="476672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 smtClean="0">
                <a:solidFill>
                  <a:srgbClr val="00B050"/>
                </a:solidFill>
              </a:rPr>
              <a:t>９月議会</a:t>
            </a:r>
            <a:endParaRPr kumimoji="1" lang="ja-JP" altLang="en-US" sz="4400" dirty="0">
              <a:solidFill>
                <a:srgbClr val="00B05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9632" y="1628800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１、開会：８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/</a:t>
            </a:r>
            <a:r>
              <a:rPr kumimoji="1" lang="ja-JP" altLang="en-US" sz="3200" dirty="0" smtClean="0">
                <a:solidFill>
                  <a:srgbClr val="0070C0"/>
                </a:solidFill>
              </a:rPr>
              <a:t>３０（金）</a:t>
            </a:r>
            <a:endParaRPr kumimoji="1" lang="en-US" altLang="ja-JP" sz="3200" dirty="0" smtClean="0">
              <a:solidFill>
                <a:srgbClr val="0070C0"/>
              </a:solidFill>
            </a:endParaRPr>
          </a:p>
          <a:p>
            <a:endParaRPr kumimoji="1"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２、一般質問：９</a:t>
            </a:r>
            <a:r>
              <a:rPr lang="en-US" altLang="ja-JP" sz="3200" dirty="0" smtClean="0">
                <a:solidFill>
                  <a:srgbClr val="0070C0"/>
                </a:solidFill>
              </a:rPr>
              <a:t>/</a:t>
            </a:r>
            <a:r>
              <a:rPr lang="ja-JP" altLang="en-US" sz="3200" dirty="0" smtClean="0">
                <a:solidFill>
                  <a:srgbClr val="0070C0"/>
                </a:solidFill>
              </a:rPr>
              <a:t>１２（木）、９</a:t>
            </a:r>
            <a:r>
              <a:rPr lang="en-US" altLang="ja-JP" sz="3200" dirty="0" smtClean="0">
                <a:solidFill>
                  <a:srgbClr val="0070C0"/>
                </a:solidFill>
              </a:rPr>
              <a:t>/</a:t>
            </a:r>
            <a:r>
              <a:rPr lang="ja-JP" altLang="en-US" sz="3200" dirty="0" smtClean="0">
                <a:solidFill>
                  <a:srgbClr val="0070C0"/>
                </a:solidFill>
              </a:rPr>
              <a:t>１３（金）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　</a:t>
            </a:r>
            <a:r>
              <a:rPr lang="ja-JP" altLang="en-US" sz="3200" dirty="0" smtClean="0">
                <a:solidFill>
                  <a:srgbClr val="0070C0"/>
                </a:solidFill>
              </a:rPr>
              <a:t>　順番は議会開会後、決まります。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３、閉会：９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/</a:t>
            </a:r>
            <a:r>
              <a:rPr kumimoji="1" lang="ja-JP" altLang="en-US" sz="3200" dirty="0" smtClean="0">
                <a:solidFill>
                  <a:srgbClr val="0070C0"/>
                </a:solidFill>
              </a:rPr>
              <a:t>２７（金）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7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227</Words>
  <Application>Microsoft Office PowerPoint</Application>
  <PresentationFormat>画面に合わせる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第２回市政報告会</vt:lpstr>
      <vt:lpstr>はじめに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第２回市政報告会</dc:title>
  <dc:creator>FJ-USER</dc:creator>
  <cp:lastModifiedBy>FJ-USER</cp:lastModifiedBy>
  <cp:revision>25</cp:revision>
  <dcterms:created xsi:type="dcterms:W3CDTF">2013-07-23T23:24:03Z</dcterms:created>
  <dcterms:modified xsi:type="dcterms:W3CDTF">2013-07-28T04:21:14Z</dcterms:modified>
</cp:coreProperties>
</file>