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70" r:id="rId7"/>
    <p:sldId id="260" r:id="rId8"/>
    <p:sldId id="263" r:id="rId9"/>
    <p:sldId id="268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21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47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06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07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7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2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71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40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50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27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15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2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44462" y="1714792"/>
            <a:ext cx="6705600" cy="976893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第４回市政報告会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00529" y="4336135"/>
            <a:ext cx="4606344" cy="1510873"/>
          </a:xfrm>
        </p:spPr>
        <p:txBody>
          <a:bodyPr/>
          <a:lstStyle/>
          <a:p>
            <a:r>
              <a:rPr kumimoji="1" lang="ja-JP" altLang="en-US" sz="3600" dirty="0" smtClean="0"/>
              <a:t>平成２６年１月２６日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市議会議員　坂澤博光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083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17761" y="159063"/>
            <a:ext cx="5008808" cy="845489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要望書・口頭要望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25332" y="1906073"/>
            <a:ext cx="8241405" cy="862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「しまむら」東側道路の通行について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7389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76859" y="223457"/>
            <a:ext cx="3836831" cy="897005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意見交換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32148" y="2675631"/>
            <a:ext cx="7752009" cy="775907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疑問やお悩みのことがあればどうぞ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131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2453" y="12879"/>
            <a:ext cx="8009585" cy="897005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３月議会（誰でも聞けます）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460642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sz="3900" dirty="0" smtClean="0">
                <a:solidFill>
                  <a:srgbClr val="FF0000"/>
                </a:solidFill>
              </a:rPr>
              <a:t>開会</a:t>
            </a:r>
            <a:endParaRPr kumimoji="1" lang="en-US" altLang="ja-JP" sz="3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２月２４日（月）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3900" dirty="0" smtClean="0">
                <a:solidFill>
                  <a:srgbClr val="FF0000"/>
                </a:solidFill>
              </a:rPr>
              <a:t>・一般質問</a:t>
            </a:r>
            <a:endParaRPr kumimoji="1" lang="en-US" altLang="ja-JP" sz="3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３月</a:t>
            </a:r>
            <a:r>
              <a:rPr lang="en-US" altLang="ja-JP" sz="3900" dirty="0" smtClean="0"/>
              <a:t>10</a:t>
            </a:r>
            <a:r>
              <a:rPr lang="ja-JP" altLang="en-US" sz="3900" dirty="0" smtClean="0"/>
              <a:t>日（月）、</a:t>
            </a:r>
            <a:r>
              <a:rPr lang="en-US" altLang="ja-JP" sz="3900" dirty="0" smtClean="0"/>
              <a:t>11</a:t>
            </a:r>
            <a:r>
              <a:rPr lang="ja-JP" altLang="en-US" sz="3900" smtClean="0"/>
              <a:t>日</a:t>
            </a:r>
            <a:r>
              <a:rPr lang="ja-JP" altLang="en-US" sz="3900" dirty="0" smtClean="0"/>
              <a:t>（火）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3900" dirty="0" smtClean="0">
                <a:solidFill>
                  <a:srgbClr val="FF0000"/>
                </a:solidFill>
              </a:rPr>
              <a:t>・委員会</a:t>
            </a:r>
            <a:endParaRPr lang="en-US" altLang="ja-JP" sz="3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　</a:t>
            </a:r>
            <a:r>
              <a:rPr lang="ja-JP" altLang="en-US" sz="3900" dirty="0" smtClean="0"/>
              <a:t>民生消防常任委員会：３月</a:t>
            </a:r>
            <a:r>
              <a:rPr lang="en-US" altLang="ja-JP" sz="3900" dirty="0" smtClean="0"/>
              <a:t>13</a:t>
            </a:r>
            <a:r>
              <a:rPr lang="ja-JP" altLang="en-US" sz="3900" dirty="0" smtClean="0"/>
              <a:t>日（木）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経済教育常任委員会：３月</a:t>
            </a:r>
            <a:r>
              <a:rPr lang="en-US" altLang="ja-JP" sz="3900" dirty="0" smtClean="0"/>
              <a:t>14</a:t>
            </a:r>
            <a:r>
              <a:rPr lang="ja-JP" altLang="en-US" sz="3900" dirty="0" smtClean="0"/>
              <a:t>日（金）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建設水道常任委員会：３月</a:t>
            </a:r>
            <a:r>
              <a:rPr lang="en-US" altLang="ja-JP" sz="3900" dirty="0" smtClean="0"/>
              <a:t>17</a:t>
            </a:r>
            <a:r>
              <a:rPr lang="ja-JP" altLang="en-US" sz="3900" dirty="0" smtClean="0"/>
              <a:t>日（月）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総務常任委員会：３月</a:t>
            </a:r>
            <a:r>
              <a:rPr lang="en-US" altLang="ja-JP" sz="3900" dirty="0" smtClean="0"/>
              <a:t>18</a:t>
            </a:r>
            <a:r>
              <a:rPr lang="ja-JP" altLang="en-US" sz="3900" dirty="0" smtClean="0"/>
              <a:t>日（火）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3900" dirty="0" smtClean="0">
                <a:solidFill>
                  <a:srgbClr val="FF0000"/>
                </a:solidFill>
              </a:rPr>
              <a:t>・閉会</a:t>
            </a:r>
            <a:endParaRPr kumimoji="1" lang="en-US" altLang="ja-JP" sz="3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３月２４日（月）</a:t>
            </a:r>
            <a:endParaRPr kumimoji="1" lang="ja-JP" altLang="en-US" sz="3900" dirty="0"/>
          </a:p>
        </p:txBody>
      </p:sp>
    </p:spTree>
    <p:extLst>
      <p:ext uri="{BB962C8B-B14F-4D97-AF65-F5344CB8AC3E}">
        <p14:creationId xmlns:p14="http://schemas.microsoft.com/office/powerpoint/2010/main" val="39281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55643" y="133306"/>
            <a:ext cx="3746678" cy="897004"/>
          </a:xfrm>
        </p:spPr>
        <p:txBody>
          <a:bodyPr/>
          <a:lstStyle/>
          <a:p>
            <a:r>
              <a:rPr lang="ja-JP" altLang="en-US" dirty="0" smtClean="0">
                <a:solidFill>
                  <a:srgbClr val="002060"/>
                </a:solidFill>
              </a:rPr>
              <a:t>議会について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519" y="1146220"/>
            <a:ext cx="11487954" cy="5357611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一年間の議会の流れ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4600" dirty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/>
              <a:t>３月、６月、９月、１２月に議会は開かれます。</a:t>
            </a:r>
            <a:endParaRPr kumimoji="1" lang="en-US" altLang="ja-JP" sz="3600" dirty="0" smtClean="0"/>
          </a:p>
          <a:p>
            <a:pPr marL="0" indent="0">
              <a:buNone/>
            </a:pPr>
            <a:endParaRPr kumimoji="1" lang="en-US" altLang="ja-JP" sz="3800" dirty="0" smtClean="0"/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・それ、どういう意味（？）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/>
              <a:t>出納整理期間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smtClean="0"/>
              <a:t>　歳出予算、繰越明許費</a:t>
            </a:r>
            <a:r>
              <a:rPr lang="ja-JP" altLang="en-US" sz="3600" dirty="0" smtClean="0"/>
              <a:t>、継続費、債務負担行為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　（非）常備消防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（非）被用者保険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411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45039" y="12879"/>
            <a:ext cx="4558048" cy="897004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１２月議会の概要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518" y="1094704"/>
            <a:ext cx="11114468" cy="5447763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補正予算（４件）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/>
              <a:t>一般会計、後期高齢者医療特別会計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>
                <a:solidFill>
                  <a:srgbClr val="FF0000"/>
                </a:solidFill>
              </a:rPr>
              <a:t>　</a:t>
            </a:r>
            <a:r>
              <a:rPr kumimoji="1" lang="ja-JP" altLang="en-US" sz="3600" dirty="0" smtClean="0"/>
              <a:t>下水道事業特別会計、水道事業会計</a:t>
            </a:r>
            <a:endParaRPr kumimoji="1" lang="en-US" altLang="ja-JP" sz="3600" dirty="0" smtClean="0"/>
          </a:p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条例の改正、制定（９件）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/>
              <a:t>各務原市総合計画策定、職員給料表の改正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>
                <a:solidFill>
                  <a:srgbClr val="FF0000"/>
                </a:solidFill>
              </a:rPr>
              <a:t>　</a:t>
            </a:r>
            <a:r>
              <a:rPr kumimoji="1" lang="ja-JP" altLang="en-US" sz="3600" dirty="0" smtClean="0"/>
              <a:t>市営住宅入居者の資格、</a:t>
            </a:r>
            <a:r>
              <a:rPr lang="ja-JP" altLang="en-US" sz="3600" dirty="0" smtClean="0"/>
              <a:t>消費税増税に備え</a:t>
            </a:r>
            <a:endParaRPr kumimoji="1" lang="en-US" altLang="ja-JP" sz="3600" dirty="0" smtClean="0"/>
          </a:p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指定管理者の指定（９件）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/>
              <a:t>那加福祉センター、総合体育館、リバーサイド</a:t>
            </a:r>
            <a:r>
              <a:rPr lang="en-US" altLang="ja-JP" sz="3600" dirty="0" smtClean="0"/>
              <a:t>21</a:t>
            </a:r>
            <a:r>
              <a:rPr lang="ja-JP" altLang="en-US" sz="3600" dirty="0" smtClean="0"/>
              <a:t>など</a:t>
            </a:r>
            <a:endParaRPr kumimoji="1" lang="en-US" altLang="ja-JP" sz="3600" dirty="0" smtClean="0"/>
          </a:p>
          <a:p>
            <a:pPr marL="0" indent="0">
              <a:buNone/>
            </a:pPr>
            <a:endParaRPr kumimoji="1" lang="en-US" altLang="ja-JP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77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10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44125" y="146184"/>
            <a:ext cx="4184561" cy="845489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rgbClr val="002060"/>
                </a:solidFill>
              </a:rPr>
              <a:t>一般質問から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72388" y="1848766"/>
            <a:ext cx="1416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総務費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758725" y="3562786"/>
            <a:ext cx="1573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民生費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67459" y="5297042"/>
            <a:ext cx="1609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衛生費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31088" y="4270829"/>
            <a:ext cx="1493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土木費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14588" y="968688"/>
            <a:ext cx="11046854" cy="5496505"/>
          </a:xfrm>
        </p:spPr>
        <p:txBody>
          <a:bodyPr>
            <a:normAutofit fontScale="85000" lnSpcReduction="20000"/>
          </a:bodyPr>
          <a:lstStyle/>
          <a:p>
            <a:r>
              <a:rPr lang="ja-JP" altLang="en-US" sz="3900" dirty="0" smtClean="0">
                <a:solidFill>
                  <a:srgbClr val="FF0000"/>
                </a:solidFill>
              </a:rPr>
              <a:t>スパークの質問</a:t>
            </a:r>
            <a:endParaRPr lang="en-US" altLang="ja-JP" sz="3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900" dirty="0" smtClean="0"/>
              <a:t>・地域防災計画の見直し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3900" dirty="0" smtClean="0"/>
              <a:t>・地域別計画の作成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3900" dirty="0" smtClean="0"/>
              <a:t>・安心ネットワークの進捗状況</a:t>
            </a:r>
            <a:endParaRPr lang="en-US" altLang="ja-JP" sz="3900" dirty="0" smtClean="0"/>
          </a:p>
          <a:p>
            <a:pPr marL="0" indent="0">
              <a:buNone/>
            </a:pPr>
            <a:endParaRPr lang="en-US" altLang="ja-JP" sz="3600" dirty="0" smtClean="0"/>
          </a:p>
          <a:p>
            <a:r>
              <a:rPr lang="ja-JP" altLang="en-US" sz="3900" dirty="0" smtClean="0">
                <a:solidFill>
                  <a:srgbClr val="FF0000"/>
                </a:solidFill>
              </a:rPr>
              <a:t>他の議員の質問</a:t>
            </a:r>
            <a:endParaRPr lang="en-US" altLang="ja-JP" sz="3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3900" dirty="0" smtClean="0"/>
              <a:t>・</a:t>
            </a:r>
            <a:r>
              <a:rPr kumimoji="1" lang="en-US" altLang="ja-JP" sz="3900" dirty="0" smtClean="0"/>
              <a:t>JR</a:t>
            </a:r>
            <a:r>
              <a:rPr kumimoji="1" lang="ja-JP" altLang="en-US" sz="3900" dirty="0" smtClean="0"/>
              <a:t>那加駅周辺にトイレの設置</a:t>
            </a:r>
            <a:endParaRPr kumimoji="1" lang="en-US" altLang="ja-JP" sz="3900" dirty="0" smtClean="0"/>
          </a:p>
          <a:p>
            <a:pPr marL="0" indent="0">
              <a:buNone/>
            </a:pPr>
            <a:r>
              <a:rPr lang="ja-JP" altLang="en-US" sz="3900" dirty="0" smtClean="0"/>
              <a:t>・結婚していないお母さんへの「寡婦控除のみなし」適用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3900" dirty="0" smtClean="0"/>
              <a:t>・一般不妊治療のうち保険適用外の治療に対する助成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3900" dirty="0" smtClean="0"/>
              <a:t>・産後１ケ月健診、ヤング健診</a:t>
            </a:r>
            <a:endParaRPr kumimoji="1" lang="en-US" altLang="ja-JP" sz="3900" dirty="0" smtClean="0"/>
          </a:p>
          <a:p>
            <a:pPr marL="0" indent="0">
              <a:buNone/>
            </a:pPr>
            <a:r>
              <a:rPr lang="ja-JP" altLang="en-US" sz="3900" dirty="0" smtClean="0"/>
              <a:t>・複数の副市長</a:t>
            </a:r>
            <a:endParaRPr kumimoji="1" lang="ja-JP" altLang="en-US" sz="3900" dirty="0"/>
          </a:p>
        </p:txBody>
      </p:sp>
    </p:spTree>
    <p:extLst>
      <p:ext uri="{BB962C8B-B14F-4D97-AF65-F5344CB8AC3E}">
        <p14:creationId xmlns:p14="http://schemas.microsoft.com/office/powerpoint/2010/main" val="225048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34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18516" y="0"/>
            <a:ext cx="6477000" cy="811369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各委員会での質疑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9245" y="1056068"/>
            <a:ext cx="11500834" cy="5035639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民生消防常任委員会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 smtClean="0"/>
              <a:t>　指定管理者の指定、ボランタリーハウスへの補助、</a:t>
            </a:r>
            <a:r>
              <a:rPr lang="en-US" altLang="ja-JP" sz="3200" dirty="0" smtClean="0"/>
              <a:t>MCA</a:t>
            </a:r>
            <a:r>
              <a:rPr lang="ja-JP" altLang="en-US" sz="3200" dirty="0" smtClean="0"/>
              <a:t>無線器</a:t>
            </a:r>
            <a:endParaRPr kumimoji="1" lang="en-US" altLang="ja-JP" sz="3200" dirty="0" smtClean="0"/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・経済教育常任委員会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住宅リフォーム補助、少年自然の家</a:t>
            </a:r>
            <a:endParaRPr lang="en-US" altLang="ja-JP" sz="3200" dirty="0" smtClean="0"/>
          </a:p>
          <a:p>
            <a:pPr marL="0" indent="0">
              <a:buNone/>
            </a:pPr>
            <a:r>
              <a:rPr kumimoji="1" lang="ja-JP" altLang="en-US" sz="3600" dirty="0" smtClean="0">
                <a:solidFill>
                  <a:srgbClr val="FF0000"/>
                </a:solidFill>
              </a:rPr>
              <a:t>・建設水道常任委員会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リバーサイド</a:t>
            </a:r>
            <a:r>
              <a:rPr lang="en-US" altLang="ja-JP" sz="3200" dirty="0" smtClean="0"/>
              <a:t>21</a:t>
            </a:r>
            <a:r>
              <a:rPr lang="ja-JP" altLang="en-US" sz="3200" dirty="0" smtClean="0"/>
              <a:t>の指定管理、公衆浴場への補助、下水道工事</a:t>
            </a:r>
            <a:endParaRPr kumimoji="1" lang="en-US" altLang="ja-JP" sz="3200" dirty="0" smtClean="0"/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・総務常任委員会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3200" dirty="0"/>
              <a:t>　</a:t>
            </a:r>
            <a:r>
              <a:rPr kumimoji="1" lang="ja-JP" altLang="en-US" sz="3200" dirty="0" smtClean="0"/>
              <a:t>総合計画の議決、職員給料表の改正、ふるさと納税</a:t>
            </a:r>
            <a:endParaRPr kumimoji="1"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147661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7293" y="0"/>
            <a:ext cx="9529293" cy="940158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>
                <a:solidFill>
                  <a:srgbClr val="002060"/>
                </a:solidFill>
              </a:rPr>
              <a:t>一人ひとりが主役となりの地域を再生する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8048" y="1094704"/>
            <a:ext cx="10515600" cy="5589431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地域の問題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600" dirty="0" smtClean="0">
                <a:solidFill>
                  <a:srgbClr val="FF0000"/>
                </a:solidFill>
              </a:rPr>
              <a:t>町づくり意識調査の結果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endParaRPr lang="en-US" altLang="ja-JP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3600" dirty="0" smtClean="0">
                <a:solidFill>
                  <a:srgbClr val="FF0000"/>
                </a:solidFill>
              </a:rPr>
              <a:t>・子供たちや中高生を巻き込んだ地域活動</a:t>
            </a:r>
            <a:endParaRPr lang="en-US" altLang="ja-JP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・計画段階から参画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・できる範囲で、得意分野を活かして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87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77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190</Words>
  <Application>Microsoft Office PowerPoint</Application>
  <PresentationFormat>ワイド画面</PresentationFormat>
  <Paragraphs>72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Office テーマ</vt:lpstr>
      <vt:lpstr>第４回市政報告会</vt:lpstr>
      <vt:lpstr>議会について</vt:lpstr>
      <vt:lpstr>１２月議会の概要</vt:lpstr>
      <vt:lpstr>PowerPoint プレゼンテーション</vt:lpstr>
      <vt:lpstr>一般質問から</vt:lpstr>
      <vt:lpstr>PowerPoint プレゼンテーション</vt:lpstr>
      <vt:lpstr>各委員会での質疑</vt:lpstr>
      <vt:lpstr>一人ひとりが主役となりの地域を再生する</vt:lpstr>
      <vt:lpstr>PowerPoint プレゼンテーション</vt:lpstr>
      <vt:lpstr>要望書・口頭要望</vt:lpstr>
      <vt:lpstr>意見交換</vt:lpstr>
      <vt:lpstr>３月議会（誰でも聞けます）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第3回市政報告会</dc:title>
  <dc:creator>hiromitsu</dc:creator>
  <cp:lastModifiedBy>坂澤 博光</cp:lastModifiedBy>
  <cp:revision>68</cp:revision>
  <dcterms:created xsi:type="dcterms:W3CDTF">2013-10-16T10:26:16Z</dcterms:created>
  <dcterms:modified xsi:type="dcterms:W3CDTF">2020-05-05T23:10:46Z</dcterms:modified>
</cp:coreProperties>
</file>