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3" r:id="rId8"/>
    <p:sldId id="270" r:id="rId9"/>
    <p:sldId id="271" r:id="rId10"/>
    <p:sldId id="272" r:id="rId11"/>
    <p:sldId id="273" r:id="rId12"/>
    <p:sldId id="274" r:id="rId13"/>
    <p:sldId id="275" r:id="rId14"/>
    <p:sldId id="264" r:id="rId15"/>
    <p:sldId id="265" r:id="rId16"/>
    <p:sldId id="266" r:id="rId17"/>
    <p:sldId id="280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第５回市政報告会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0529" y="4336135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平成２６年４月２０日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6962" y="188145"/>
            <a:ext cx="1801761" cy="88848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活力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049" y="1076632"/>
            <a:ext cx="11485756" cy="5397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・ビジネスマッチング事業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エアロマート名古屋及び国際福祉機器展でブース提供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・観光・商業活性化事業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食の祭典「フードバトル」、河川環境楽園夏フェスタ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・各務原ブランド事業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地域ＣＭ制作、ふるさと納税啓発事業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・ふれあいバス見直し事業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/>
              <a:t>　リニューアル運航予定（２７年１０月）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385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0898" y="14748"/>
            <a:ext cx="4727038" cy="8294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44242"/>
            <a:ext cx="12191999" cy="6013758"/>
          </a:xfrm>
        </p:spPr>
        <p:txBody>
          <a:bodyPr>
            <a:normAutofit fontScale="92500"/>
          </a:bodyPr>
          <a:lstStyle/>
          <a:p>
            <a:r>
              <a:rPr kumimoji="1" lang="ja-JP" altLang="en-US" sz="3900" dirty="0" smtClean="0">
                <a:solidFill>
                  <a:srgbClr val="FF0000"/>
                </a:solidFill>
              </a:rPr>
              <a:t>小中学生のいじめ防止</a:t>
            </a:r>
            <a:endParaRPr kumimoji="1"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>
                <a:solidFill>
                  <a:srgbClr val="FF0000"/>
                </a:solidFill>
              </a:rPr>
              <a:t>・質問の主旨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いじめ防止対策推進法への取り組み状況の確認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3900" dirty="0" smtClean="0">
                <a:solidFill>
                  <a:srgbClr val="FF0000"/>
                </a:solidFill>
              </a:rPr>
              <a:t>・答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ＱＵアンケートの状況（</a:t>
            </a:r>
            <a:r>
              <a:rPr kumimoji="1" lang="en-US" altLang="ja-JP" sz="4600" dirty="0" smtClean="0"/>
              <a:t>60</a:t>
            </a:r>
            <a:r>
              <a:rPr kumimoji="1" lang="ja-JP" altLang="en-US" sz="4600" dirty="0" smtClean="0"/>
              <a:t>％満足、</a:t>
            </a:r>
            <a:r>
              <a:rPr kumimoji="1" lang="en-US" altLang="ja-JP" sz="4600" dirty="0" smtClean="0"/>
              <a:t>25</a:t>
            </a:r>
            <a:r>
              <a:rPr kumimoji="1" lang="ja-JP" altLang="en-US" sz="4600" dirty="0" smtClean="0"/>
              <a:t>％、</a:t>
            </a:r>
            <a:r>
              <a:rPr kumimoji="1" lang="en-US" altLang="ja-JP" sz="4600" dirty="0" smtClean="0"/>
              <a:t>15</a:t>
            </a:r>
            <a:r>
              <a:rPr kumimoji="1" lang="ja-JP" altLang="en-US" sz="4600" dirty="0" smtClean="0"/>
              <a:t>％）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基本方針の策定や設置を検討中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各学校で「いじめ防止基本方針」の策定準備中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81051" y="114403"/>
            <a:ext cx="2789903" cy="858991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8482" y="973394"/>
            <a:ext cx="11663518" cy="520356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・ＩＣＴ（情報通信技術）を活用した教育の方向性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・質問の主旨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学校教育で、答えがすぐわかっていいのだろうか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・答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タブレットを使用して運動する姿を撮影し確認する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デジタル教科書を使い写真や動画を見る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授業のねらいを達成するための手段として活用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4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2164" y="0"/>
            <a:ext cx="2627671" cy="102122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206" y="1238865"/>
            <a:ext cx="11415252" cy="4938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・行政評価への取り組み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・質問の主旨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行政サービスに評価（結果がいいのかどうか）の視点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ＰＤＣＡ（計画、実行、評価、改善）サイクルを回す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・答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「事業がどれだけ進んだか」（客観的評価）に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「市民の意識がどう変化したか」（主観的判断）など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の指標を使い、市民ニーズに合っているかを評価</a:t>
            </a:r>
            <a:r>
              <a:rPr lang="ja-JP" altLang="en-US" sz="3600" dirty="0" smtClean="0"/>
              <a:t>する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65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7761" y="159063"/>
            <a:ext cx="5008808" cy="84548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要望書・口頭要望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65605" y="1972980"/>
            <a:ext cx="8241405" cy="2822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・ＵＳ通りの補修及びカラー塗装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・雄飛公園から北側及び東側の側溝工事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・不動丘２町内の側溝の蓋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・３町内東側のカーブミラーの設置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38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意見交換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32148" y="2675631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６月議会の予定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６月６日（金）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６月１８日（水）、１９日（木）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民生消防、経済教育常任委員会：２３日（月）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建設水道、総務常任委員会：２４日（火）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６月２７日（金）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8684" y="579863"/>
            <a:ext cx="2520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70C0"/>
                </a:solidFill>
              </a:rPr>
              <a:t>お知らせ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6859" y="2196790"/>
            <a:ext cx="6902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宇都隆　参議院議員を囲む会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日時：５月１７日（土）１６１０から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場所：総合福祉会館集会室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676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5795" y="107548"/>
            <a:ext cx="4042893" cy="89700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２６年３月議会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19" y="1146220"/>
            <a:ext cx="11487954" cy="535761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開会：２月２４日（月）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副議長選出、常任委員の指名、議題の提案理由説明</a:t>
            </a:r>
            <a:endParaRPr lang="en-US" altLang="ja-JP" sz="3600" dirty="0">
              <a:solidFill>
                <a:srgbClr val="FF0000"/>
              </a:solidFill>
            </a:endParaRPr>
          </a:p>
          <a:p>
            <a:r>
              <a:rPr kumimoji="1" lang="ja-JP" altLang="en-US" sz="3600" dirty="0" smtClean="0"/>
              <a:t>質疑、代表質問、一般質問：３月１０日（月）から１２日</a:t>
            </a:r>
            <a:endParaRPr lang="en-US" altLang="ja-JP" sz="3800" dirty="0"/>
          </a:p>
          <a:p>
            <a:r>
              <a:rPr kumimoji="1" lang="ja-JP" altLang="en-US" sz="3600" dirty="0" smtClean="0"/>
              <a:t>常任委員</a:t>
            </a:r>
            <a:r>
              <a:rPr lang="ja-JP" altLang="en-US" sz="3600" dirty="0" smtClean="0"/>
              <a:t>会：民生消防（１３日）、経済教育（１４日）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800" dirty="0" smtClean="0"/>
              <a:t>　</a:t>
            </a:r>
            <a:r>
              <a:rPr lang="ja-JP" altLang="en-US" sz="3600" dirty="0" smtClean="0"/>
              <a:t>建設水道（１７日）、総務（１８日）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総合計画特別委員会（１８日）</a:t>
            </a:r>
            <a:endParaRPr kumimoji="1"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閉会：３月２４日（月）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8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各委員長報告、質疑、討論、採決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56398" y="0"/>
            <a:ext cx="3598364" cy="8970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条例の改正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18" y="1094705"/>
            <a:ext cx="10354614" cy="1859441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部の組織改正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名前で窓口がわかる、仕事の効率化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751" y="2923504"/>
            <a:ext cx="441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都市戦略部、総務部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9949" y="4575323"/>
            <a:ext cx="3874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産業文化部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5034011" y="3176145"/>
            <a:ext cx="791602" cy="2897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4923260" y="4804336"/>
            <a:ext cx="799114" cy="176310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68066" y="2452226"/>
            <a:ext cx="5923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市長公室（まちづくり推進課）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企画総務部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市民</a:t>
            </a:r>
            <a:r>
              <a:rPr kumimoji="1" lang="ja-JP" altLang="en-US" sz="3600" dirty="0"/>
              <a:t>部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68066" y="4575323"/>
            <a:ext cx="362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産業活力部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9949" y="5903976"/>
            <a:ext cx="6828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スポーツ課は教育委員会所属に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47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7852" y="180493"/>
            <a:ext cx="7902999" cy="99948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駐車料金、学童保育料の改正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72388" y="1848766"/>
            <a:ext cx="141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総務費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459" y="5297042"/>
            <a:ext cx="160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衛生費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49784" y="2536573"/>
            <a:ext cx="2478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土木費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1105" y="1077954"/>
            <a:ext cx="7414753" cy="754060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市役所周辺の駐車場（８ケ所）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39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2523" y="1812267"/>
            <a:ext cx="289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２時間無料</a:t>
            </a:r>
            <a:endParaRPr kumimoji="1" lang="ja-JP" altLang="en-US" sz="3600" dirty="0"/>
          </a:p>
        </p:txBody>
      </p:sp>
      <p:sp>
        <p:nvSpPr>
          <p:cNvPr id="10" name="右矢印 9"/>
          <p:cNvSpPr/>
          <p:nvPr/>
        </p:nvSpPr>
        <p:spPr>
          <a:xfrm>
            <a:off x="4311828" y="3944789"/>
            <a:ext cx="1007926" cy="366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75324" y="1838726"/>
            <a:ext cx="2403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３時間無料</a:t>
            </a:r>
            <a:endParaRPr kumimoji="1" lang="ja-JP" altLang="en-US" sz="36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741105" y="2880659"/>
            <a:ext cx="2562534" cy="754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>
                <a:solidFill>
                  <a:srgbClr val="FF0000"/>
                </a:solidFill>
              </a:rPr>
              <a:t>学童保育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39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54691" y="5164505"/>
            <a:ext cx="289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月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13524" y="4817058"/>
            <a:ext cx="4144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通常：４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７月：６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８月：８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6138" y="3560857"/>
            <a:ext cx="3399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延長保育：１８時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夏の開始：８時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91402" y="3527724"/>
            <a:ext cx="2094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１９時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７時３０分</a:t>
            </a:r>
            <a:endParaRPr kumimoji="1" lang="ja-JP" altLang="en-US" sz="3600" dirty="0"/>
          </a:p>
        </p:txBody>
      </p:sp>
      <p:sp>
        <p:nvSpPr>
          <p:cNvPr id="19" name="右矢印 18"/>
          <p:cNvSpPr/>
          <p:nvPr/>
        </p:nvSpPr>
        <p:spPr>
          <a:xfrm>
            <a:off x="4273075" y="1952333"/>
            <a:ext cx="1007926" cy="366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311828" y="5270571"/>
            <a:ext cx="1007926" cy="366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67097" y="0"/>
            <a:ext cx="3564297" cy="81136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人事など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7452" y="1056068"/>
            <a:ext cx="5013413" cy="1288926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教育長の交代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0593" y="2021828"/>
            <a:ext cx="24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高根靖臣氏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4984955" y="2241755"/>
            <a:ext cx="1064290" cy="347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9226" y="2021828"/>
            <a:ext cx="3170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加藤壽志</a:t>
            </a:r>
            <a:r>
              <a:rPr kumimoji="1" lang="ja-JP" altLang="en-US" sz="3600" dirty="0" smtClean="0"/>
              <a:t>氏</a:t>
            </a:r>
            <a:endParaRPr kumimoji="1" lang="ja-JP" altLang="en-US" sz="36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97451" y="3678164"/>
            <a:ext cx="9201955" cy="128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>
                <a:solidFill>
                  <a:srgbClr val="FF0000"/>
                </a:solidFill>
              </a:rPr>
              <a:t>各務原市の総合計画基本構想を可決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4766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84" y="770602"/>
            <a:ext cx="9484853" cy="533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71062" y="154546"/>
            <a:ext cx="5076526" cy="94015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平成２６年度予算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2827" y="1386348"/>
            <a:ext cx="3052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予算の特徴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92827" y="2191587"/>
            <a:ext cx="9910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一般会計：４２２億４千万円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２６、５億円増、率にして６、７％増加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国の経済対策に対応（１３ケ月予算）：２５億円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特別会計を合わせると：７７９億円の予算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4840" y="4818147"/>
            <a:ext cx="10407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子供・子育て支援に重点を置いたメリハリのある予算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228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47969" y="18333"/>
            <a:ext cx="1521541" cy="947481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誇り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183455"/>
            <a:ext cx="10916265" cy="5379577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各務原寺子屋事業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夢や目標、郷土への誇り、基礎的な学力を身につける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・英語、理科教育充実事業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英語指導助手の大幅増員、理科教育支援員の配置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・まちづくり支援事業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まちづくり活動助成事業、まちづくり活動補償事業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・自治会活動支援事業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地域社会活動補助、集会施設等建設補助事業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9831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3284" y="0"/>
            <a:ext cx="2480187" cy="903236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やさしさ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870155"/>
            <a:ext cx="11093245" cy="5678129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子育て環境充実事業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不妊治療助成、産後健診助成、母乳育児相談助成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新生児訪問指導、学童保育の充実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・ヤング健診事業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/>
              <a:t>職場で健診を受ける機会のない方（１８歳から３９歳）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・防犯灯ＬＥＤ化事業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・消防団資機材強化事業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積載車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３、小型動力ポンプ</a:t>
            </a:r>
            <a:r>
              <a:rPr kumimoji="1" lang="en-US" altLang="ja-JP" sz="3600" dirty="0" smtClean="0"/>
              <a:t>×</a:t>
            </a:r>
            <a:r>
              <a:rPr kumimoji="1" lang="ja-JP" altLang="en-US" sz="3600" dirty="0" smtClean="0"/>
              <a:t>４、編み上げ靴（全員）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・市営住宅の耐震補強計画、改修整備工事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endParaRPr lang="en-US" altLang="ja-JP" sz="3600" dirty="0">
              <a:solidFill>
                <a:srgbClr val="FF0000"/>
              </a:solidFill>
            </a:endParaRPr>
          </a:p>
          <a:p>
            <a:endParaRPr kumimoji="1" lang="en-US" altLang="ja-JP" sz="3600" dirty="0" smtClean="0">
              <a:solidFill>
                <a:srgbClr val="FF0000"/>
              </a:solidFill>
            </a:endParaRPr>
          </a:p>
          <a:p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251</Words>
  <Application>Microsoft Office PowerPoint</Application>
  <PresentationFormat>ワイド画面</PresentationFormat>
  <Paragraphs>129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Office テーマ</vt:lpstr>
      <vt:lpstr>第５回市政報告会</vt:lpstr>
      <vt:lpstr>２６年３月議会</vt:lpstr>
      <vt:lpstr>条例の改正</vt:lpstr>
      <vt:lpstr>駐車料金、学童保育料の改正</vt:lpstr>
      <vt:lpstr>人事など</vt:lpstr>
      <vt:lpstr>PowerPoint プレゼンテーション</vt:lpstr>
      <vt:lpstr>平成２６年度予算</vt:lpstr>
      <vt:lpstr>誇り</vt:lpstr>
      <vt:lpstr>やさしさ</vt:lpstr>
      <vt:lpstr>活力</vt:lpstr>
      <vt:lpstr>スパークの一般質問</vt:lpstr>
      <vt:lpstr>一般質問</vt:lpstr>
      <vt:lpstr>一般質問</vt:lpstr>
      <vt:lpstr>要望書・口頭要望</vt:lpstr>
      <vt:lpstr>意見交換</vt:lpstr>
      <vt:lpstr>６月議会の予定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122</cp:revision>
  <dcterms:created xsi:type="dcterms:W3CDTF">2013-10-16T10:26:16Z</dcterms:created>
  <dcterms:modified xsi:type="dcterms:W3CDTF">2020-05-05T23:11:36Z</dcterms:modified>
</cp:coreProperties>
</file>