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9" r:id="rId3"/>
    <p:sldId id="378" r:id="rId4"/>
    <p:sldId id="379" r:id="rId5"/>
    <p:sldId id="356" r:id="rId6"/>
    <p:sldId id="381" r:id="rId7"/>
    <p:sldId id="382" r:id="rId8"/>
    <p:sldId id="383" r:id="rId9"/>
    <p:sldId id="390" r:id="rId10"/>
    <p:sldId id="384" r:id="rId11"/>
    <p:sldId id="387" r:id="rId12"/>
    <p:sldId id="386" r:id="rId13"/>
    <p:sldId id="389" r:id="rId14"/>
    <p:sldId id="296" r:id="rId15"/>
    <p:sldId id="334" r:id="rId16"/>
    <p:sldId id="377" r:id="rId17"/>
    <p:sldId id="266" r:id="rId18"/>
    <p:sldId id="323" r:id="rId19"/>
    <p:sldId id="265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第１７回市政報告会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kumimoji="1" lang="ja-JP" altLang="en-US" sz="3600" dirty="0" smtClean="0"/>
              <a:t>平成２９年４月２９日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61373" y="180304"/>
            <a:ext cx="8345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地域における支え合い（支援体制の充実）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4857" y="1403797"/>
            <a:ext cx="103159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・放課後児童健全育成（学童保育の民間委託）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民間委託で春休み、冬休みも可能に</a:t>
            </a:r>
            <a:endParaRPr lang="en-US" altLang="ja-JP" sz="3600" dirty="0" smtClean="0"/>
          </a:p>
          <a:p>
            <a:r>
              <a:rPr lang="ja-JP" altLang="en-US" sz="3600" dirty="0" smtClean="0"/>
              <a:t>・生活支援サポーター養成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受講後、市認定ヘルパーに指定</a:t>
            </a:r>
            <a:endParaRPr lang="en-US" altLang="ja-JP" sz="3600" dirty="0"/>
          </a:p>
          <a:p>
            <a:r>
              <a:rPr kumimoji="1" lang="ja-JP" altLang="en-US" sz="3600" dirty="0" smtClean="0"/>
              <a:t>・住民による支え合い活動支援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訪問型の生活支援、通所型のミニディサービス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・生活支援コーディネーター設置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地域の課題、ニーズの掘り起こし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903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430333" y="502275"/>
            <a:ext cx="278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</a:rPr>
              <a:t>介護予防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65916" y="1906073"/>
            <a:ext cx="9324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・高齢者体力測定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　春秋２回の体力測定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・歌って元気塾事業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らくらく体操広場の拡充（８か所）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歌いながら楽しめる運動教室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・ボランタリーハウスでの介護予防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音楽健康指導士派遣による音楽を使った体操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942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81081" y="437882"/>
            <a:ext cx="566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防犯・防災体制の充実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96980" y="1803042"/>
            <a:ext cx="8989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・自治会防犯カメラ設置（モデル事業）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・少年消防クラブ交流会参加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・防災キャンプの開催（小学校高学年対象）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・一次避難所用組み立て式仮設トイレ購入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2637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1500187"/>
            <a:ext cx="6858000" cy="385762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290634" y="895082"/>
            <a:ext cx="738664" cy="48102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dirty="0" smtClean="0"/>
              <a:t>各務原市総合運動公園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3193" y="367047"/>
            <a:ext cx="748218" cy="56795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dirty="0" smtClean="0"/>
              <a:t>平成</a:t>
            </a:r>
            <a:r>
              <a:rPr kumimoji="1" lang="en-US" altLang="ja-JP" sz="3600" dirty="0" smtClean="0"/>
              <a:t>29</a:t>
            </a:r>
            <a:r>
              <a:rPr kumimoji="1" lang="ja-JP" altLang="en-US" sz="3600" dirty="0" smtClean="0"/>
              <a:t>年</a:t>
            </a:r>
            <a:r>
              <a:rPr kumimoji="1" lang="en-US" altLang="ja-JP" sz="3600" dirty="0" smtClean="0"/>
              <a:t>3</a:t>
            </a:r>
            <a:r>
              <a:rPr kumimoji="1" lang="ja-JP" altLang="en-US" sz="3600" dirty="0" smtClean="0"/>
              <a:t>月</a:t>
            </a:r>
            <a:r>
              <a:rPr kumimoji="1" lang="en-US" altLang="ja-JP" sz="3600" dirty="0" smtClean="0"/>
              <a:t>25</a:t>
            </a:r>
            <a:r>
              <a:rPr kumimoji="1" lang="ja-JP" altLang="en-US" sz="3600" dirty="0" smtClean="0"/>
              <a:t>日オープン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571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55716" y="25069"/>
            <a:ext cx="5274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スパークの一般質問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0779" y="819205"/>
            <a:ext cx="848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問：各務原市教育センターの目指す姿は</a:t>
            </a:r>
            <a:r>
              <a:rPr lang="ja-JP" altLang="en-US" sz="3600" dirty="0" smtClean="0"/>
              <a:t>　</a:t>
            </a:r>
            <a:endParaRPr kumimoji="1"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0779" y="3823242"/>
            <a:ext cx="56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68946" y="1583039"/>
            <a:ext cx="1090840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・子ども達、保護者、学校関係者の総合相談窓口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・あらゆる悩みや相談に一つの窓口で対応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・学校教育の向上に関する研究</a:t>
            </a:r>
            <a:endParaRPr kumimoji="1" lang="en-US" altLang="ja-JP" sz="3600" dirty="0" smtClean="0"/>
          </a:p>
          <a:p>
            <a:r>
              <a:rPr lang="ja-JP" altLang="en-US" sz="3600" dirty="0"/>
              <a:t>・</a:t>
            </a:r>
            <a:r>
              <a:rPr kumimoji="1" lang="ja-JP" altLang="en-US" sz="3600" dirty="0" smtClean="0"/>
              <a:t>教職員の資質向上のための研修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・市民の教育的ニーズにも応えられる研修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・係長：長年教育相談に携わってきた職員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・係員：専任相談員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１、発達支援員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２、ＳＳＷ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１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・センターで相談を受けるだけでなく、訪問して相談する体制の充実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075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1988" y="576483"/>
            <a:ext cx="9893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問：本市が目指している雇用促進について</a:t>
            </a:r>
            <a:r>
              <a:rPr kumimoji="1" lang="ja-JP" altLang="en-US" sz="3600" dirty="0" smtClean="0"/>
              <a:t>　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988" y="3081963"/>
            <a:ext cx="66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06828" y="2086377"/>
            <a:ext cx="99811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・地元、近隣の地域で育った学生の市内企業への就職を目指す（地育地就）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・企業人材全力応援室の設置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・採用力強化セミナーの開催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・航空機関連企業人材確保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・女性高齢者雇用促進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498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609" y="386365"/>
            <a:ext cx="11165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問：介護ロボット普及促進に関する支援について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0609" y="3193961"/>
            <a:ext cx="72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0613" y="1751527"/>
            <a:ext cx="10522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・市場に介護ロボット機器を浸透させる（国の方針）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・安くて使いやす介護ロボットの開発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・安全基準や認証制度の整備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・企業の開発を促進する介護現場とのマッチング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・市内３施設に見守り支援ロボットを導入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・市内５施設が腰の負担を軽減するロボットを導入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・ＶＲテクノで開発した見守り支援ロボのデモの実施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・ロボット関連企業を次世代産業</a:t>
            </a:r>
            <a:r>
              <a:rPr lang="ja-JP" altLang="en-US" sz="3600" smtClean="0"/>
              <a:t>と位置づける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338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６月議会の予定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</a:t>
            </a:r>
            <a:r>
              <a:rPr lang="ja-JP" altLang="en-US" sz="3900" dirty="0"/>
              <a:t>２</a:t>
            </a:r>
            <a:r>
              <a:rPr lang="ja-JP" altLang="en-US" sz="3900" dirty="0" smtClean="0"/>
              <a:t>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６月１５日（木）、１６日（金）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民生消防：２０日（火）、経済教育：２０日（火）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建設水道：２１日（水）、総務：２１日（水）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２３日（金）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59815" y="305167"/>
            <a:ext cx="4882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要望</a:t>
            </a:r>
            <a:r>
              <a:rPr lang="ja-JP" altLang="en-US" sz="4400" dirty="0" smtClean="0">
                <a:solidFill>
                  <a:srgbClr val="FF0000"/>
                </a:solidFill>
              </a:rPr>
              <a:t>書・口頭要望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0614" y="1996225"/>
            <a:ext cx="99167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桜丘中学校北側歩道の穴の補修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・桜丘中学校東側に横断歩道設置の検討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・雄飛３町内の側溝の整備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・いなだ園来訪者のマナー改善の相談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678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3840" y="518425"/>
            <a:ext cx="2831864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意見交換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56385" y="2740025"/>
            <a:ext cx="8006471" cy="775907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疑問やお困りのことがあればどうぞ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5460" y="3504350"/>
            <a:ext cx="81909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水道</a:t>
            </a:r>
            <a:r>
              <a:rPr lang="ja-JP" altLang="en-US" sz="4400" dirty="0" smtClean="0">
                <a:solidFill>
                  <a:srgbClr val="FF0000"/>
                </a:solidFill>
              </a:rPr>
              <a:t>会計：</a:t>
            </a:r>
            <a:r>
              <a:rPr lang="ja-JP" altLang="en-US" sz="4400" dirty="0" smtClean="0"/>
              <a:t>３５億７千万円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45462" y="1289944"/>
            <a:ext cx="78947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一般会計：</a:t>
            </a:r>
            <a:r>
              <a:rPr kumimoji="1" lang="ja-JP" altLang="en-US" sz="4400" dirty="0" smtClean="0"/>
              <a:t>約４６７億３千万円</a:t>
            </a:r>
            <a:endParaRPr kumimoji="1" lang="en-US" altLang="ja-JP" sz="4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0683" y="332261"/>
            <a:ext cx="9620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平成２９年度予算総額：８６２億１千万円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5460" y="2397147"/>
            <a:ext cx="81909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特別会計：</a:t>
            </a:r>
            <a:r>
              <a:rPr lang="ja-JP" altLang="en-US" sz="4400" dirty="0" smtClean="0"/>
              <a:t>３５９億１千万円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2352" y="4753954"/>
            <a:ext cx="88671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「人を育むことでまちが</a:t>
            </a:r>
            <a:r>
              <a:rPr lang="ja-JP" altLang="en-US" sz="4400" dirty="0" smtClean="0"/>
              <a:t>育つ」をキーワードに将来を見据えたまちづくり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030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36383" y="476518"/>
            <a:ext cx="5254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収　入（対前年度比）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49250" y="1622738"/>
            <a:ext cx="90152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・市税：２０６億６千</a:t>
            </a:r>
            <a:r>
              <a:rPr lang="ja-JP" altLang="en-US" sz="3600" dirty="0" smtClean="0"/>
              <a:t>万円（０．８％増）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・地方交付税：３０億円（同額）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・国庫支出金：６２億３千万円（５．２％減）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・県支出金：４８億７千万円（６４．５％増）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・繰入金：２７億円（１２．９％減）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・市債：１８億９千万円（８．５％減）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6068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7295" y="450760"/>
            <a:ext cx="3786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支出（性質別）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52282" y="1738648"/>
            <a:ext cx="85258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・人件費：７５億８千万円（２．１％増）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・物件費：７８億９千万円（０．３％減）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・維持補修費：８億８千万円（３．５％増）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・扶助費：１０３億４千万円（２．７％増）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・補助費：１７億８千万円（１．５％増）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・公債費：４７億３千万円（３．３％減）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・建設事業費：６８億１千万円（１３．７％増）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1095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05331" y="283335"/>
            <a:ext cx="3168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条例の改正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3262" y="1877476"/>
            <a:ext cx="9453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・法人税割の税率：「１２．１％」から「８．４％」に</a:t>
            </a:r>
            <a:endParaRPr kumimoji="1"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3262" y="3348507"/>
            <a:ext cx="10444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・各務原市教育センターの設置（</a:t>
            </a:r>
            <a:r>
              <a:rPr lang="ja-JP" altLang="en-US" sz="3600" dirty="0" smtClean="0"/>
              <a:t>７月から図書館４階）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児童・生徒・保護者のあらゆる悩みや相談に対応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教職員・保護者・市民を対象とした研修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810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02285" y="1330124"/>
            <a:ext cx="7933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シティプロモーション（本市の魅力発信）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795" y="2446986"/>
            <a:ext cx="95303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・各務原寺子屋事業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各小学校、４地区の中学校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・移住定住相談総合窓口の設置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イオン内に、情報発信・ワンストップの相談窓口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・岐阜各務原航空宇宙博物館運営財団</a:t>
            </a:r>
            <a:r>
              <a:rPr lang="ja-JP" altLang="en-US" sz="3600" dirty="0"/>
              <a:t>設置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38270" y="347730"/>
            <a:ext cx="7817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新しく始まる事業（主要なもの）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1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55326" y="605308"/>
            <a:ext cx="489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雇用・人材育成の促進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6519" y="1803042"/>
            <a:ext cx="114879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・商工会議所青年部全国大会助成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・地元大学との連携（学内での企業説明会）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・採用力強化セミナーの開催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企業の採用担当者対象）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・航空機関連事業人材確保（企業</a:t>
            </a:r>
            <a:r>
              <a:rPr kumimoji="1" lang="ja-JP" altLang="en-US" sz="3600" smtClean="0"/>
              <a:t>見学や座談会</a:t>
            </a:r>
            <a:r>
              <a:rPr kumimoji="1" lang="ja-JP" altLang="en-US" sz="3600" dirty="0" smtClean="0"/>
              <a:t>支援）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・航空機関連事業総合人材育成支援（技術研修受講支援）</a:t>
            </a:r>
            <a:endParaRPr lang="en-US" altLang="ja-JP" sz="3600" dirty="0" smtClean="0"/>
          </a:p>
          <a:p>
            <a:r>
              <a:rPr lang="ja-JP" altLang="en-US" sz="3600" dirty="0" smtClean="0"/>
              <a:t>・航空人材育成事業（小中学生対象）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3464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96237" y="669702"/>
            <a:ext cx="3747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相談体制の充実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7886" y="2125014"/>
            <a:ext cx="102129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・東保健相談センターの開設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・各務原市教育センターの設置（相談・研修）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・子育て相談体制強化（子育て相談員の増員）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・基幹相談支援（３障がいに対応）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・認知症初期集中支援チームの設置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330844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3683357" y="1275008"/>
            <a:ext cx="3567448" cy="28977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5215944" y="3335628"/>
            <a:ext cx="3226158" cy="31166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2343955" y="3335629"/>
            <a:ext cx="3226158" cy="31166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69346" y="120846"/>
            <a:ext cx="2987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相談体制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70099" y="2012930"/>
            <a:ext cx="3367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子ども子育て相談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30698" y="4480203"/>
            <a:ext cx="2498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教育センター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42557" y="5054876"/>
            <a:ext cx="3371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３</a:t>
            </a:r>
            <a:r>
              <a:rPr kumimoji="1" lang="ja-JP" altLang="en-US" sz="2400" dirty="0" err="1" smtClean="0"/>
              <a:t>障がい</a:t>
            </a:r>
            <a:r>
              <a:rPr lang="ja-JP" altLang="en-US" sz="2400" dirty="0" err="1" smtClean="0"/>
              <a:t>に</a:t>
            </a:r>
            <a:r>
              <a:rPr lang="ja-JP" altLang="en-US" sz="2400" dirty="0" smtClean="0"/>
              <a:t>対応した総合的、専門的な相談窓口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37727" y="4480203"/>
            <a:ext cx="420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基幹相談支援センター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07597" y="5054876"/>
            <a:ext cx="2086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総合相談窓口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12147" y="2562134"/>
            <a:ext cx="351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支援が必要な家庭の発見、対応を迅速・適切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854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14300</TotalTime>
  <Words>756</Words>
  <Application>Microsoft Office PowerPoint</Application>
  <PresentationFormat>ワイド画面</PresentationFormat>
  <Paragraphs>124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Office テーマ</vt:lpstr>
      <vt:lpstr>第１７回市政報告会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６月議会の予定</vt:lpstr>
      <vt:lpstr>PowerPoint プレゼンテーション</vt:lpstr>
      <vt:lpstr>意見交換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947</cp:revision>
  <dcterms:created xsi:type="dcterms:W3CDTF">2013-10-16T10:26:16Z</dcterms:created>
  <dcterms:modified xsi:type="dcterms:W3CDTF">2020-05-05T23:08:40Z</dcterms:modified>
</cp:coreProperties>
</file>